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5C382A-7040-4930-9D62-BC5B2DD402C0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8559E00-4CE4-426E-95EA-0BADC83C52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My  grandparents</a:t>
            </a:r>
            <a:endParaRPr lang="en-US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By: Gabrielle </a:t>
            </a:r>
            <a:endParaRPr lang="en-US" dirty="0"/>
          </a:p>
        </p:txBody>
      </p:sp>
      <p:pic>
        <p:nvPicPr>
          <p:cNvPr id="4" name="Picture 3" descr="GABRIELLEg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143000"/>
            <a:ext cx="4221247" cy="2971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My Grandma…</a:t>
            </a:r>
            <a:endParaRPr lang="en-US" sz="4800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Caring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Nice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Creative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Fun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Funny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Calm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Outgoing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loveable </a:t>
            </a:r>
          </a:p>
          <a:p>
            <a:pPr>
              <a:buFont typeface="Courier New" pitchFamily="49" charset="0"/>
              <a:buChar char="o"/>
            </a:pPr>
            <a:endParaRPr lang="en-US" sz="2800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endParaRPr lang="en-US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aluisiogab\Local Settings\Temporary Internet Files\Content.IE5\FWCZGGF5\MPj04411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81000"/>
            <a:ext cx="1787592" cy="1376030"/>
          </a:xfrm>
          <a:prstGeom prst="rect">
            <a:avLst/>
          </a:prstGeom>
          <a:noFill/>
        </p:spPr>
      </p:pic>
      <p:pic>
        <p:nvPicPr>
          <p:cNvPr id="3075" name="Picture 3" descr="C:\Documents and Settings\aluisiogab\Local Settings\Temporary Internet Files\Content.IE5\C132ITM3\MCj042384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1000"/>
            <a:ext cx="1103313" cy="1154887"/>
          </a:xfrm>
          <a:prstGeom prst="rect">
            <a:avLst/>
          </a:prstGeom>
          <a:noFill/>
        </p:spPr>
      </p:pic>
      <p:pic>
        <p:nvPicPr>
          <p:cNvPr id="3076" name="Picture 4" descr="C:\Documents and Settings\aluisiogab\Local Settings\Temporary Internet Files\Content.IE5\SU437D90\MPj0401635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514600"/>
            <a:ext cx="1117092" cy="1674820"/>
          </a:xfrm>
          <a:prstGeom prst="rect">
            <a:avLst/>
          </a:prstGeom>
          <a:noFill/>
        </p:spPr>
      </p:pic>
      <p:pic>
        <p:nvPicPr>
          <p:cNvPr id="3077" name="Picture 5" descr="C:\Documents and Settings\aluisiogab\Local Settings\Temporary Internet Files\Content.IE5\O8KAAVPY\MPj0438516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572000"/>
            <a:ext cx="1603175" cy="1601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bg2">
                    <a:lumMod val="75000"/>
                  </a:schemeClr>
                </a:solidFill>
              </a:rPr>
              <a:t>My Grandpa…</a:t>
            </a:r>
            <a:endParaRPr lang="en-US" sz="4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Funny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Is playful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Good at taking napes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Takes me places adventures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Caring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Creative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Calm</a:t>
            </a:r>
          </a:p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Outgoing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Loveable</a:t>
            </a:r>
          </a:p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A good fighter</a:t>
            </a:r>
          </a:p>
          <a:p>
            <a:pPr>
              <a:buFont typeface="Courier New" pitchFamily="49" charset="0"/>
              <a:buChar char="o"/>
            </a:pPr>
            <a:endParaRPr lang="en-US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4098" name="Picture 2" descr="C:\Documents and Settings\aluisiogab\Local Settings\Temporary Internet Files\Content.IE5\O8KAAVPY\MCj043437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219200"/>
            <a:ext cx="1376363" cy="1335952"/>
          </a:xfrm>
          <a:prstGeom prst="rect">
            <a:avLst/>
          </a:prstGeom>
          <a:noFill/>
        </p:spPr>
      </p:pic>
      <p:pic>
        <p:nvPicPr>
          <p:cNvPr id="4099" name="Picture 3" descr="C:\Program Files\Microsoft Office\MEDIA\CAGCAT10\j0230876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733800"/>
            <a:ext cx="958816" cy="9655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My grandparents and me</a:t>
            </a:r>
            <a:endParaRPr lang="en-US" sz="4400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My memory is that one time that I went to your house for a whole week just me and no brothers or sisters or parents just my grand -parents and me.  I had so much fun I remember when ever I woke up I would run and try to catch frogs that where in the gutter of the pool.  Then I would put them in empty cool whip containers and you would help me.</a:t>
            </a:r>
            <a:endParaRPr lang="en-US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026" name="Picture 2" descr="C:\Documents and Settings\aluisiogab\Local Settings\Temporary Internet Files\Content.IE5\C132ITM3\MPj040652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953000"/>
            <a:ext cx="1676400" cy="1117164"/>
          </a:xfrm>
          <a:prstGeom prst="rect">
            <a:avLst/>
          </a:prstGeom>
          <a:noFill/>
        </p:spPr>
      </p:pic>
      <p:pic>
        <p:nvPicPr>
          <p:cNvPr id="1027" name="Picture 3" descr="C:\Documents and Settings\aluisiogab\Local Settings\Temporary Internet Files\Content.IE5\O8KAAVPY\MPj042662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648200"/>
            <a:ext cx="1981200" cy="1320284"/>
          </a:xfrm>
          <a:prstGeom prst="rect">
            <a:avLst/>
          </a:prstGeom>
          <a:noFill/>
        </p:spPr>
      </p:pic>
      <p:pic>
        <p:nvPicPr>
          <p:cNvPr id="1028" name="Picture 4" descr="C:\Documents and Settings\aluisiogab\Local Settings\Temporary Internet Files\Content.IE5\C132ITM3\MCj0438183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800600"/>
            <a:ext cx="1859186" cy="1530350"/>
          </a:xfrm>
          <a:prstGeom prst="rect">
            <a:avLst/>
          </a:prstGeom>
          <a:noFill/>
        </p:spPr>
      </p:pic>
      <p:pic>
        <p:nvPicPr>
          <p:cNvPr id="1029" name="Picture 5" descr="C:\Documents and Settings\aluisiogab\Local Settings\Temporary Internet Files\Content.IE5\SU437D90\MCj010470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838200"/>
            <a:ext cx="1019919" cy="7030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My grandpa and me </a:t>
            </a:r>
            <a:endParaRPr lang="en-US" sz="4400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My memory of my grandpa and me I remember when you took me to do putt-putt and you would help me get a hole and one.  There was this one word that whenever we say it we would say it back in a weird voice.  That word was actually.  I don’t remember why we started to say that word just one day I said that word and he said, “ Actually” then we started saying that.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aluisiogab\Local Settings\Temporary Internet Files\Content.IE5\SU437D90\MCj010470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81000"/>
            <a:ext cx="1450275" cy="999661"/>
          </a:xfrm>
          <a:prstGeom prst="rect">
            <a:avLst/>
          </a:prstGeom>
          <a:noFill/>
        </p:spPr>
      </p:pic>
      <p:pic>
        <p:nvPicPr>
          <p:cNvPr id="2054" name="Picture 6" descr="C:\Documents and Settings\aluisiogab\Local Settings\Temporary Internet Files\Content.IE5\FWCZGGF5\MCj041347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191000"/>
            <a:ext cx="1367074" cy="1992559"/>
          </a:xfrm>
          <a:prstGeom prst="rect">
            <a:avLst/>
          </a:prstGeom>
          <a:noFill/>
        </p:spPr>
      </p:pic>
      <p:pic>
        <p:nvPicPr>
          <p:cNvPr id="2055" name="Picture 7" descr="C:\Documents and Settings\aluisiogab\Local Settings\Temporary Internet Files\Content.IE5\O8KAAVPY\MCj043245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876800"/>
            <a:ext cx="1289050" cy="14341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</TotalTime>
  <Words>206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My  grandparents</vt:lpstr>
      <vt:lpstr>My Grandma…</vt:lpstr>
      <vt:lpstr>My Grandpa…</vt:lpstr>
      <vt:lpstr>My grandparents and me</vt:lpstr>
      <vt:lpstr>My grandpa and me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 grandparents</dc:title>
  <dc:creator>aluisiogab</dc:creator>
  <cp:lastModifiedBy>aluisiogab</cp:lastModifiedBy>
  <cp:revision>18</cp:revision>
  <dcterms:created xsi:type="dcterms:W3CDTF">2009-03-31T18:45:40Z</dcterms:created>
  <dcterms:modified xsi:type="dcterms:W3CDTF">2009-04-21T18:40:17Z</dcterms:modified>
</cp:coreProperties>
</file>